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82" r:id="rId6"/>
    <p:sldId id="283" r:id="rId7"/>
    <p:sldId id="289" r:id="rId8"/>
    <p:sldId id="288" r:id="rId9"/>
    <p:sldId id="258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5" r:id="rId21"/>
    <p:sldId id="290" r:id="rId22"/>
    <p:sldId id="266" r:id="rId23"/>
    <p:sldId id="270" r:id="rId24"/>
    <p:sldId id="286" r:id="rId25"/>
    <p:sldId id="271" r:id="rId26"/>
    <p:sldId id="285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C87307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7"/>
    <p:restoredTop sz="94648"/>
  </p:normalViewPr>
  <p:slideViewPr>
    <p:cSldViewPr>
      <p:cViewPr varScale="1">
        <p:scale>
          <a:sx n="107" d="100"/>
          <a:sy n="107" d="100"/>
        </p:scale>
        <p:origin x="584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89D01-197C-D748-A35F-1A340D33C120}" type="datetimeFigureOut">
              <a:rPr lang="en-TW" smtClean="0"/>
              <a:t>2020/7/14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86D3-9D20-5646-A3EB-BDCFA062865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4532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73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258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6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061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29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39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271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49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36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011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28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544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7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63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5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061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295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397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271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49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368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01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3390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288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7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63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192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4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87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35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79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00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F4188-B504-4A2D-A9B2-BAF4068FE989}" type="datetimeFigureOut">
              <a:rPr lang="zh-TW" altLang="en-US" smtClean="0"/>
              <a:t>2020/7/14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C6075-9164-48DD-9BC2-01A535E35E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19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7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F4188-B504-4A2D-A9B2-BAF4068FE989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2020/7/14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C6075-9164-48DD-9BC2-01A535E35E82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7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jpg"/><Relationship Id="rId5" Type="http://schemas.openxmlformats.org/officeDocument/2006/relationships/slideLayout" Target="../slideLayouts/slideLayout1.xml"/><Relationship Id="rId4" Type="http://schemas.microsoft.com/office/2007/relationships/media" Target="../media/media3.mp3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0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2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4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28081D8-50D2-7C44-96F7-0870C2B2C0C3}"/>
              </a:ext>
            </a:extLst>
          </p:cNvPr>
          <p:cNvSpPr/>
          <p:nvPr/>
        </p:nvSpPr>
        <p:spPr>
          <a:xfrm>
            <a:off x="2843808" y="2130425"/>
            <a:ext cx="3456384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0" b="1" dirty="0">
                <a:latin typeface="Hannotate TC" panose="03000500000000000000" pitchFamily="66" charset="-120"/>
                <a:ea typeface="Hannotate TC" panose="03000500000000000000" pitchFamily="66" charset="-120"/>
              </a:rPr>
              <a:t>畢業典禮</a:t>
            </a:r>
          </a:p>
        </p:txBody>
      </p:sp>
      <p:pic>
        <p:nvPicPr>
          <p:cNvPr id="7" name="五月天 乾杯 歌詞-l-Fet0jiFqo" descr="五月天 乾杯 歌詞-l-Fet0jiFqo">
            <a:hlinkClick r:id="" action="ppaction://media"/>
            <a:extLst>
              <a:ext uri="{FF2B5EF4-FFF2-40B4-BE49-F238E27FC236}">
                <a16:creationId xmlns:a16="http://schemas.microsoft.com/office/drawing/2014/main" id="{6DD94C1C-ECF0-9E46-A2FC-B33BA4DFDFB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996.00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DED86-B396-C747-9687-FC479B92F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9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817846F5-3260-2641-B5EA-5F587B2D9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36132-4C3E-B346-B3FB-6FB22C902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8ECDC0B4-76DA-BD4E-A7A5-4948D9FC7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14DDC-127A-3546-89E4-52C9FCA24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A859743B-87A6-524E-9ADF-F86502A24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4056C8-6F6B-5943-A3F5-655463BE1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20806DF3-D33E-8047-85D8-7E9E7C488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08729-3EEF-ED49-A8CA-94F5167FB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C1809EF9-5353-A145-A6B7-BE8FE6F28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CE3B3-D966-9348-AFC6-8E330AACE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8EC26DA0-7157-6641-B32B-D8D9CB52A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B4E10-B485-764A-9590-271DA3928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0AB20D35-626F-6E4E-9C35-D4C054D89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96E935F5-2670-9D49-9FE2-53CD6BADF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7D3CD4-9F5E-7340-A622-8222797D8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926AE3-DF75-974E-8A8A-AFF1371BA4B4}"/>
              </a:ext>
            </a:extLst>
          </p:cNvPr>
          <p:cNvSpPr/>
          <p:nvPr/>
        </p:nvSpPr>
        <p:spPr>
          <a:xfrm>
            <a:off x="3131840" y="2130425"/>
            <a:ext cx="2880320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0" b="1" dirty="0">
                <a:latin typeface="Hannotate TC" panose="03000500000000000000" pitchFamily="66" charset="-120"/>
                <a:ea typeface="Hannotate TC" panose="03000500000000000000" pitchFamily="66" charset="-120"/>
              </a:rPr>
              <a:t>家訓家</a:t>
            </a:r>
          </a:p>
        </p:txBody>
      </p:sp>
      <p:pic>
        <p:nvPicPr>
          <p:cNvPr id="2" name="兄弟本色 G.U.T.S - 迷途羔羊：晨芸老師鋼琴版 Cover ( 含琴譜下載 )-JQAPwE1PBgQ" descr="兄弟本色 G.U.T.S - 迷途羔羊：晨芸老師鋼琴版 Cover ( 含琴譜下載 )-JQAPwE1PBgQ">
            <a:hlinkClick r:id="" action="ppaction://media"/>
            <a:extLst>
              <a:ext uri="{FF2B5EF4-FFF2-40B4-BE49-F238E27FC236}">
                <a16:creationId xmlns:a16="http://schemas.microsoft.com/office/drawing/2014/main" id="{FD349D63-A3E8-164F-9E11-0733FF13167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4.19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自暴自棄-2" descr="自暴自棄-2">
            <a:hlinkClick r:id="" action="ppaction://media"/>
            <a:extLst>
              <a:ext uri="{FF2B5EF4-FFF2-40B4-BE49-F238E27FC236}">
                <a16:creationId xmlns:a16="http://schemas.microsoft.com/office/drawing/2014/main" id="{A0152BB9-6884-1A4A-81FC-9ED9E5205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00"/>
    </mc:Choice>
    <mc:Fallback>
      <p:transition spd="slow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2B4414-38B4-7343-B3B3-09729574D8E4}"/>
              </a:ext>
            </a:extLst>
          </p:cNvPr>
          <p:cNvSpPr/>
          <p:nvPr/>
        </p:nvSpPr>
        <p:spPr>
          <a:xfrm>
            <a:off x="3131840" y="2130425"/>
            <a:ext cx="2880320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0" b="1" dirty="0">
                <a:latin typeface="Hannotate TC" panose="03000500000000000000" pitchFamily="66" charset="-120"/>
                <a:ea typeface="Hannotate TC" panose="03000500000000000000" pitchFamily="66" charset="-120"/>
              </a:rPr>
              <a:t>剛開學</a:t>
            </a:r>
          </a:p>
        </p:txBody>
      </p:sp>
      <p:pic>
        <p:nvPicPr>
          <p:cNvPr id="8" name="戀與製作人BGM-小屋背景音樂-awXA9MKnAjk" descr="戀與製作人BGM-小屋背景音樂-awXA9MKnAjk">
            <a:hlinkClick r:id="" action="ppaction://media"/>
            <a:extLst>
              <a:ext uri="{FF2B5EF4-FFF2-40B4-BE49-F238E27FC236}">
                <a16:creationId xmlns:a16="http://schemas.microsoft.com/office/drawing/2014/main" id="{CC3E5879-2C43-DE4D-A711-82B9BA6B1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3442" y="-22224"/>
            <a:ext cx="812800" cy="812800"/>
          </a:xfrm>
          <a:prstGeom prst="rect">
            <a:avLst/>
          </a:prstGeom>
        </p:spPr>
      </p:pic>
      <p:pic>
        <p:nvPicPr>
          <p:cNvPr id="2" name="學校鐘聲 傳統16音鐘聲-RRtsLCFN8gg" descr="學校鐘聲 傳統16音鐘聲-RRtsLCFN8gg">
            <a:hlinkClick r:id="" action="ppaction://media"/>
            <a:extLst>
              <a:ext uri="{FF2B5EF4-FFF2-40B4-BE49-F238E27FC236}">
                <a16:creationId xmlns:a16="http://schemas.microsoft.com/office/drawing/2014/main" id="{D6EBD93B-A798-B449-A85A-6FAE370A6B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14184.47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48" y="-222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3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42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99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8BAFF0-071F-4E41-877A-1004AFAB6327}"/>
              </a:ext>
            </a:extLst>
          </p:cNvPr>
          <p:cNvSpPr/>
          <p:nvPr/>
        </p:nvSpPr>
        <p:spPr>
          <a:xfrm>
            <a:off x="3131840" y="2130425"/>
            <a:ext cx="2880320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0" b="1" dirty="0">
                <a:latin typeface="Hannotate TC" panose="03000500000000000000" pitchFamily="66" charset="-120"/>
                <a:ea typeface="Hannotate TC" panose="03000500000000000000" pitchFamily="66" charset="-120"/>
              </a:rPr>
              <a:t>早餐店</a:t>
            </a:r>
          </a:p>
        </p:txBody>
      </p:sp>
      <p:pic>
        <p:nvPicPr>
          <p:cNvPr id="2" name="周興哲 - 怎麼了 鋼琴版 Cover [ 附琴譜與 MIDI ]-UYRsTysiTow" descr="周興哲 - 怎麼了 鋼琴版 Cover [ 附琴譜與 MIDI ]-UYRsTysiTow">
            <a:hlinkClick r:id="" action="ppaction://media"/>
            <a:extLst>
              <a:ext uri="{FF2B5EF4-FFF2-40B4-BE49-F238E27FC236}">
                <a16:creationId xmlns:a16="http://schemas.microsoft.com/office/drawing/2014/main" id="{A6B91C73-9BD7-B146-9FD2-5C16D54B842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63.067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6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.E.M.鄧紫棋 - 來自天堂的魔鬼 鋼琴版 Cover [ 附琴譜與 MIDI ]-hoxCbHb0R8I" descr="G.E.M.鄧紫棋 - 來自天堂的魔鬼 鋼琴版 Cover [ 附琴譜與 MIDI ]-hoxCbHb0R8I">
            <a:hlinkClick r:id="" action="ppaction://media"/>
            <a:extLst>
              <a:ext uri="{FF2B5EF4-FFF2-40B4-BE49-F238E27FC236}">
                <a16:creationId xmlns:a16="http://schemas.microsoft.com/office/drawing/2014/main" id="{E5078551-EB04-CB4F-B1E2-97BF1D9FF23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45.60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周杰倫 - 公公偏頭痛 鋼琴版 Cover [ 附琴譜與 MIDI ]-l6r-qvVdPEs" descr="周杰倫 - 公公偏頭痛 鋼琴版 Cover [ 附琴譜與 MIDI ]-l6r-qvVdPEs">
            <a:hlinkClick r:id="" action="ppaction://media"/>
            <a:extLst>
              <a:ext uri="{FF2B5EF4-FFF2-40B4-BE49-F238E27FC236}">
                <a16:creationId xmlns:a16="http://schemas.microsoft.com/office/drawing/2014/main" id="{7B40291D-6839-C548-A991-76D13EFD8E3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390.925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3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9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.E.M. 鄧紫棋 - 倒數 鋼琴版 [ 附琴譜 ]-lq_5CDgczig" descr="G.E.M. 鄧紫棋 - 倒數 鋼琴版 [ 附琴譜 ]-lq_5CDgczig">
            <a:hlinkClick r:id="" action="ppaction://media"/>
            <a:extLst>
              <a:ext uri="{FF2B5EF4-FFF2-40B4-BE49-F238E27FC236}">
                <a16:creationId xmlns:a16="http://schemas.microsoft.com/office/drawing/2014/main" id="{ACE412F1-FDC0-D44A-8602-594108A17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戴上耳机！前方高能！《芒種》钢琴超完美还原版 P1 芒种超还原钢琴版 up初相识-QwO_DN5H_Ng" descr="戴上耳机！前方高能！《芒種》钢琴超完美还原版 P1 芒种超还原钢琴版 up初相识-QwO_DN5H_Ng">
            <a:hlinkClick r:id="" action="ppaction://media"/>
            <a:extLst>
              <a:ext uri="{FF2B5EF4-FFF2-40B4-BE49-F238E27FC236}">
                <a16:creationId xmlns:a16="http://schemas.microsoft.com/office/drawing/2014/main" id="{AC62736C-3BE7-7141-8677-59D24C00FB9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11.53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8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戲劇-社團" descr="戲劇-社團">
            <a:hlinkClick r:id="" action="ppaction://media"/>
            <a:extLst>
              <a:ext uri="{FF2B5EF4-FFF2-40B4-BE49-F238E27FC236}">
                <a16:creationId xmlns:a16="http://schemas.microsoft.com/office/drawing/2014/main" id="{F132AB21-C2AB-D946-BB07-FAE77EBAE9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00"/>
    </mc:Choice>
    <mc:Fallback xmlns="">
      <p:transition spd="slow" advTm="8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696CA19-164F-2440-95C2-AA14569470C9}"/>
              </a:ext>
            </a:extLst>
          </p:cNvPr>
          <p:cNvSpPr/>
          <p:nvPr/>
        </p:nvSpPr>
        <p:spPr>
          <a:xfrm>
            <a:off x="2843808" y="2130425"/>
            <a:ext cx="3456384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0" b="1" dirty="0">
                <a:latin typeface="Hannotate TC" panose="03000500000000000000" pitchFamily="66" charset="-120"/>
                <a:ea typeface="Hannotate TC" panose="03000500000000000000" pitchFamily="66" charset="-120"/>
              </a:rPr>
              <a:t>報告當天</a:t>
            </a:r>
          </a:p>
        </p:txBody>
      </p:sp>
      <p:pic>
        <p:nvPicPr>
          <p:cNvPr id="5" name="費玉清 - 一剪梅 鋼琴版 Cover [ 附琴譜與 MIDI ]-LD4V0lF8tW0" descr="費玉清 - 一剪梅 鋼琴版 Cover [ 附琴譜與 MIDI ]-LD4V0lF8tW0">
            <a:hlinkClick r:id="" action="ppaction://media"/>
            <a:extLst>
              <a:ext uri="{FF2B5EF4-FFF2-40B4-BE49-F238E27FC236}">
                <a16:creationId xmlns:a16="http://schemas.microsoft.com/office/drawing/2014/main" id="{589348EB-2363-8440-85D8-57506EC9C09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21.837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547" y="-6945"/>
            <a:ext cx="812800" cy="812800"/>
          </a:xfrm>
          <a:prstGeom prst="rect">
            <a:avLst/>
          </a:prstGeom>
        </p:spPr>
      </p:pic>
      <p:pic>
        <p:nvPicPr>
          <p:cNvPr id="9" name="學校鐘聲 傳統16音鐘聲-RRtsLCFN8gg" descr="學校鐘聲 傳統16音鐘聲-RRtsLCFN8gg">
            <a:hlinkClick r:id="" action="ppaction://media"/>
            <a:extLst>
              <a:ext uri="{FF2B5EF4-FFF2-40B4-BE49-F238E27FC236}">
                <a16:creationId xmlns:a16="http://schemas.microsoft.com/office/drawing/2014/main" id="{61C9E2A3-8F17-AF40-8E49-4256BFF5005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54.5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47" y="-6945"/>
            <a:ext cx="812800" cy="812800"/>
          </a:xfrm>
          <a:prstGeom prst="rect">
            <a:avLst/>
          </a:prstGeom>
        </p:spPr>
      </p:pic>
      <p:pic>
        <p:nvPicPr>
          <p:cNvPr id="6" name="學校鐘聲 傳統16音鐘聲-RRtsLCFN8gg" descr="學校鐘聲 傳統16音鐘聲-RRtsLCFN8gg">
            <a:hlinkClick r:id="" action="ppaction://media"/>
            <a:extLst>
              <a:ext uri="{FF2B5EF4-FFF2-40B4-BE49-F238E27FC236}">
                <a16:creationId xmlns:a16="http://schemas.microsoft.com/office/drawing/2014/main" id="{69382615-3CE9-4A46-9FC6-94544925946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54.5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7347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3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自暴自棄-1" descr="自暴自棄-1">
            <a:hlinkClick r:id="" action="ppaction://media"/>
            <a:extLst>
              <a:ext uri="{FF2B5EF4-FFF2-40B4-BE49-F238E27FC236}">
                <a16:creationId xmlns:a16="http://schemas.microsoft.com/office/drawing/2014/main" id="{F532ED02-D9BD-934E-BA7F-FB62B1640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8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0"/>
    </mc:Choice>
    <mc:Fallback>
      <p:transition spd="slow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EE7179-A5F4-184A-9281-689FFA743FDF}"/>
              </a:ext>
            </a:extLst>
          </p:cNvPr>
          <p:cNvSpPr/>
          <p:nvPr/>
        </p:nvSpPr>
        <p:spPr>
          <a:xfrm>
            <a:off x="2411760" y="2130425"/>
            <a:ext cx="4320480" cy="1298575"/>
          </a:xfrm>
          <a:prstGeom prst="roundRect">
            <a:avLst/>
          </a:prstGeom>
          <a:solidFill>
            <a:srgbClr val="C8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>
                <a:latin typeface="Hannotate TC" panose="03000500000000000000" pitchFamily="66" charset="-120"/>
                <a:ea typeface="Hannotate TC" panose="03000500000000000000" pitchFamily="66" charset="-120"/>
              </a:rPr>
              <a:t>又一週之後</a:t>
            </a:r>
            <a:endParaRPr lang="en-TW" sz="6000" b="1" dirty="0"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pic>
        <p:nvPicPr>
          <p:cNvPr id="2" name="學校鐘聲 傳統16音鐘聲-RRtsLCFN8gg" descr="學校鐘聲 傳統16音鐘聲-RRtsLCFN8gg">
            <a:hlinkClick r:id="" action="ppaction://media"/>
            <a:extLst>
              <a:ext uri="{FF2B5EF4-FFF2-40B4-BE49-F238E27FC236}">
                <a16:creationId xmlns:a16="http://schemas.microsoft.com/office/drawing/2014/main" id="{A83F1BFD-EC43-D34C-8613-8C6622F4A62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254.5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59"/>
            <a:ext cx="812800" cy="812800"/>
          </a:xfrm>
          <a:prstGeom prst="rect">
            <a:avLst/>
          </a:prstGeom>
        </p:spPr>
      </p:pic>
      <p:pic>
        <p:nvPicPr>
          <p:cNvPr id="5" name="費玉清 - 一剪梅 鋼琴版 Cover [ 附琴譜與 MIDI ]-LD4V0lF8tW0" descr="費玉清 - 一剪梅 鋼琴版 Cover [ 附琴譜與 MIDI ]-LD4V0lF8tW0">
            <a:hlinkClick r:id="" action="ppaction://media"/>
            <a:extLst>
              <a:ext uri="{FF2B5EF4-FFF2-40B4-BE49-F238E27FC236}">
                <a16:creationId xmlns:a16="http://schemas.microsoft.com/office/drawing/2014/main" id="{2DD5975A-1F99-8247-8624-F3D79B2909F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5121.837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547" y="-69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8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35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3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20000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D457DF-800C-2D47-8AA9-A4AC48398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9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230B9AD1-211F-D74C-AB42-AAD60E280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0B6A05-213D-0642-B45F-6D9110FA7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FE4D7C47-D8C0-6745-9B8E-2847773EC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2152F0-3A02-EB43-AFF7-2C65B0FEC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0"/>
            <a:ext cx="3248526" cy="6858000"/>
          </a:xfrm>
          <a:prstGeom prst="rect">
            <a:avLst/>
          </a:prstGeom>
        </p:spPr>
      </p:pic>
      <p:pic>
        <p:nvPicPr>
          <p:cNvPr id="12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0537724F-331F-BF42-9219-F738D7D0F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6</Words>
  <Application>Microsoft Macintosh PowerPoint</Application>
  <PresentationFormat>On-screen Show (4:3)</PresentationFormat>
  <Paragraphs>6</Paragraphs>
  <Slides>24</Slides>
  <Notes>0</Notes>
  <HiddenSlides>0</HiddenSlides>
  <MMClips>28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Hannotate TC</vt:lpstr>
      <vt:lpstr>Arial</vt:lpstr>
      <vt:lpstr>Calibri</vt:lpstr>
      <vt:lpstr>Office 佈景主題</vt:lpstr>
      <vt:lpstr>1_Office 佈景主題</vt:lpstr>
      <vt:lpstr>2_Office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畢業典禮</dc:title>
  <dc:creator>user</dc:creator>
  <cp:lastModifiedBy>Microsoft Office User</cp:lastModifiedBy>
  <cp:revision>60</cp:revision>
  <dcterms:created xsi:type="dcterms:W3CDTF">2020-06-30T10:09:19Z</dcterms:created>
  <dcterms:modified xsi:type="dcterms:W3CDTF">2020-07-14T11:00:50Z</dcterms:modified>
</cp:coreProperties>
</file>